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906000" cy="6858000" type="A4"/>
  <p:notesSz cx="6858000" cy="9144000"/>
  <p:embeddedFontLst>
    <p:embeddedFont>
      <p:font typeface="Noto Sans CJK KR Medium" panose="020B0600000000000000" pitchFamily="34" charset="-127"/>
      <p:regular r:id="rId6"/>
    </p:embeddedFont>
    <p:embeddedFont>
      <p:font typeface="맑은 고딕" panose="020B0503020000020004" pitchFamily="50" charset="-127"/>
      <p:regular r:id="rId7"/>
      <p:bold r:id="rId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94"/>
    <a:srgbClr val="CADDDB"/>
    <a:srgbClr val="ECEAE6"/>
    <a:srgbClr val="0A4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2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39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98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102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22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318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40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34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68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4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32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3C45B-68AA-48A0-86B7-8E086AFEA91A}" type="datetimeFigureOut">
              <a:rPr lang="ko-KR" altLang="en-US" smtClean="0"/>
              <a:t>2023-04-19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4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2524" y="764704"/>
            <a:ext cx="509088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UOS</a:t>
            </a:r>
          </a:p>
          <a:p>
            <a:r>
              <a:rPr lang="en-US" altLang="ko-KR" sz="40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PPT Template Cover</a:t>
            </a:r>
          </a:p>
          <a:p>
            <a:r>
              <a:rPr lang="en-US" altLang="ko-KR" sz="4000" dirty="0" err="1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40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 Sans CJK 40pt</a:t>
            </a:r>
            <a:endParaRPr lang="ko-KR" altLang="en-US" sz="4000" dirty="0">
              <a:solidFill>
                <a:schemeClr val="bg1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86" y="5593604"/>
            <a:ext cx="993419" cy="71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A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7340" y="620689"/>
            <a:ext cx="18322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Table of Contents </a:t>
            </a:r>
          </a:p>
        </p:txBody>
      </p:sp>
      <p:grpSp>
        <p:nvGrpSpPr>
          <p:cNvPr id="30" name="그룹 29"/>
          <p:cNvGrpSpPr/>
          <p:nvPr/>
        </p:nvGrpSpPr>
        <p:grpSpPr>
          <a:xfrm>
            <a:off x="3090609" y="495946"/>
            <a:ext cx="6074859" cy="3673098"/>
            <a:chOff x="2852870" y="566444"/>
            <a:chExt cx="5607562" cy="3735091"/>
          </a:xfrm>
        </p:grpSpPr>
        <p:cxnSp>
          <p:nvCxnSpPr>
            <p:cNvPr id="9" name="직선 연결선 8"/>
            <p:cNvCxnSpPr/>
            <p:nvPr/>
          </p:nvCxnSpPr>
          <p:spPr>
            <a:xfrm>
              <a:off x="2852870" y="566444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2852870" y="1033330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>
              <a:off x="2852870" y="1500216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/>
            <p:nvPr/>
          </p:nvCxnSpPr>
          <p:spPr>
            <a:xfrm>
              <a:off x="2852870" y="1967102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>
              <a:off x="2852870" y="2433988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2852870" y="2900874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>
              <a:off x="2852870" y="3367760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2852870" y="3834646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>
              <a:off x="2852870" y="4301535"/>
              <a:ext cx="560756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3071863" y="450207"/>
            <a:ext cx="33085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>
              <a:lnSpc>
                <a:spcPct val="20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</p:txBody>
      </p:sp>
    </p:spTree>
    <p:extLst>
      <p:ext uri="{BB962C8B-B14F-4D97-AF65-F5344CB8AC3E}">
        <p14:creationId xmlns:p14="http://schemas.microsoft.com/office/powerpoint/2010/main" val="29897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662524" y="764704"/>
            <a:ext cx="494128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latin typeface="Noto Sans CJK KR Medium" pitchFamily="34" charset="-127"/>
                <a:ea typeface="Noto Sans CJK KR Medium" pitchFamily="34" charset="-127"/>
              </a:rPr>
              <a:t>01. </a:t>
            </a:r>
          </a:p>
          <a:p>
            <a:r>
              <a:rPr lang="en-US" altLang="ko-KR" sz="4000" dirty="0">
                <a:latin typeface="Noto Sans CJK KR Medium" pitchFamily="34" charset="-127"/>
                <a:ea typeface="Noto Sans CJK KR Medium" pitchFamily="34" charset="-127"/>
              </a:rPr>
              <a:t>Chapter Tile </a:t>
            </a:r>
          </a:p>
          <a:p>
            <a:r>
              <a:rPr lang="en-US" altLang="ko-KR" sz="40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4000" dirty="0">
                <a:latin typeface="Noto Sans CJK KR Medium" pitchFamily="34" charset="-127"/>
                <a:ea typeface="Noto Sans CJK KR Medium" pitchFamily="34" charset="-127"/>
              </a:rPr>
              <a:t> Sans CJK 40pt</a:t>
            </a:r>
            <a:endParaRPr lang="ko-KR" altLang="en-US" sz="4000" dirty="0">
              <a:latin typeface="Noto Sans CJK KR Medium" pitchFamily="34" charset="-127"/>
              <a:ea typeface="Noto Sans CJK KR Medium" pitchFamily="34" charset="-127"/>
            </a:endParaRPr>
          </a:p>
          <a:p>
            <a:endParaRPr lang="ko-KR" altLang="en-US" sz="4000" dirty="0">
              <a:latin typeface="Noto Sans CJK KR Medium" pitchFamily="34" charset="-127"/>
              <a:ea typeface="Noto Sans CJK KR Medi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278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37275" y="408244"/>
            <a:ext cx="86754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  <a:endParaRPr lang="ko-KR" altLang="en-US" sz="1500" dirty="0">
              <a:latin typeface="Noto Sans CJK KR Medium" pitchFamily="34" charset="-127"/>
              <a:ea typeface="Noto Sans CJK KR Medium" pitchFamily="34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584515" y="759418"/>
            <a:ext cx="858095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70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73</Words>
  <Application>Microsoft Office PowerPoint</Application>
  <PresentationFormat>A4 용지(210x297mm)</PresentationFormat>
  <Paragraphs>16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Noto Sans CJK KR Medium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UOS</cp:lastModifiedBy>
  <cp:revision>7</cp:revision>
  <dcterms:created xsi:type="dcterms:W3CDTF">2018-09-05T05:11:29Z</dcterms:created>
  <dcterms:modified xsi:type="dcterms:W3CDTF">2023-04-19T06:09:04Z</dcterms:modified>
</cp:coreProperties>
</file>